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57" r:id="rId6"/>
    <p:sldId id="260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229600" cy="16002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Областная олимпиада по швейному делу среди учащихся специальных (коррекционных) школ-интернатов»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047751"/>
            <a:ext cx="3886200" cy="3810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  В соответствии с Положением о проведении Олимпиады по швейному делу среди обучающихся старших классов специальных (коррекционных) общеобразовательных учреждений, руководствуясь приказом департамента образования администрации Владимирской области от 22 января 2016г №33  «О проведении областной олимпиады   по швейному делу среди учащихся специальных (коррекционных) школ-интернатов» 17. 03. 2016г была проведена Олимпиада  на базе ГКОУ ВО «Специальная (коррекционная) общеобразовательная школа-интернат   г. </a:t>
            </a:r>
            <a:r>
              <a:rPr lang="ru-RU" smtClean="0"/>
              <a:t>Коврова»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1" name="Picture 1" descr="C:\Documents and Settings\esn\Рабочий стол\на сообщество апрель2016\олимпиада 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039812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361950"/>
            <a:ext cx="3200400" cy="4232673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Проверка олимпиадных заданий, анализ результатов,  определение победителей и призеров областной  олимпиады по швейному делу осуществлялась членами  жюри, согласно приказа департамента образования администрации Владимирской области в следующем составе:</a:t>
            </a:r>
          </a:p>
          <a:p>
            <a:r>
              <a:rPr lang="ru-RU" sz="1800" dirty="0" smtClean="0"/>
              <a:t>Леонтьева В.В. – доцент кафедры педагогики и психологии здоровья ГАОУ ДПО ВИРО,</a:t>
            </a:r>
          </a:p>
          <a:p>
            <a:r>
              <a:rPr lang="ru-RU" sz="1800" dirty="0" smtClean="0"/>
              <a:t>Осипова А.Е. - методист кафедры профессионального образования ГАОУ ДПО ВИРО,</a:t>
            </a:r>
          </a:p>
          <a:p>
            <a:r>
              <a:rPr lang="ru-RU" sz="1800" dirty="0" smtClean="0"/>
              <a:t>Елистратова С.Н. -  методист кафедры профессионального образования ГАОУ ДПО ВИРО.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Documents and Settings\esn\Рабочий стол\на сообщество апрель2016\олимпиада 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952749"/>
            <a:ext cx="2692400" cy="2038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C:\Documents and Settings\esn\Рабочий стол\на сообщество апрель2016\олимпиада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3350"/>
            <a:ext cx="3678933" cy="275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esn\Рабочий стол\на сообщество апрель2016\олимпиада 015.jpg"/>
          <p:cNvPicPr>
            <a:picLocks noChangeAspect="1" noChangeArrowheads="1"/>
          </p:cNvPicPr>
          <p:nvPr/>
        </p:nvPicPr>
        <p:blipFill>
          <a:blip r:embed="rId4" cstate="print"/>
          <a:srcRect l="6279" r="4806" b="13485"/>
          <a:stretch>
            <a:fillRect/>
          </a:stretch>
        </p:blipFill>
        <p:spPr bwMode="auto">
          <a:xfrm>
            <a:off x="6172200" y="2952750"/>
            <a:ext cx="28194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5334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гостей олимпиады была организована экскурсия по образовательному учреждению.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Documents and Settings\esn\Рабочий стол\на сообщество апрель2016\олимпиада 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71550"/>
            <a:ext cx="4038600" cy="302895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436" name="Picture 4" descr="C:\Documents and Settings\esn\Рабочий стол\на сообщество апрель2016\олимпиада 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7547" b="24528"/>
          <a:stretch>
            <a:fillRect/>
          </a:stretch>
        </p:blipFill>
        <p:spPr bwMode="auto">
          <a:xfrm>
            <a:off x="304800" y="819150"/>
            <a:ext cx="4038600" cy="2057400"/>
          </a:xfrm>
          <a:prstGeom prst="rect">
            <a:avLst/>
          </a:prstGeom>
          <a:noFill/>
        </p:spPr>
      </p:pic>
      <p:pic>
        <p:nvPicPr>
          <p:cNvPr id="18437" name="Picture 5" descr="C:\Documents and Settings\esn\Рабочий стол\на сообщество апрель2016\олимпиада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803499"/>
            <a:ext cx="3120142" cy="2340001"/>
          </a:xfrm>
          <a:prstGeom prst="ellipse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3505200" cy="4495800"/>
          </a:xfrm>
        </p:spPr>
        <p:txBody>
          <a:bodyPr>
            <a:normAutofit fontScale="90000"/>
          </a:bodyPr>
          <a:lstStyle/>
          <a:p>
            <a:pPr lvl="0" indent="228600" algn="l" fontAlgn="base"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Областная олимпиада по швейному делу проводилась в два тура: теоретический и практический. </a:t>
            </a:r>
            <a:b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Теоретический тур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включал в себя тестирование с использованием интерактивной </a:t>
            </a:r>
            <a:b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голосования (</a:t>
            </a:r>
            <a:r>
              <a:rPr lang="en-US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Votum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выполнение письменного задания, проверку правил </a:t>
            </a:r>
            <a:b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техники безопасности.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/>
          </a:p>
        </p:txBody>
      </p:sp>
      <p:pic>
        <p:nvPicPr>
          <p:cNvPr id="3075" name="Picture 3" descr="C:\Documents and Settings\esn\Рабочий стол\на сообщество апрель2016\олимпиада 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3350"/>
            <a:ext cx="2514600" cy="2133600"/>
          </a:xfrm>
          <a:prstGeom prst="rect">
            <a:avLst/>
          </a:prstGeom>
          <a:noFill/>
        </p:spPr>
      </p:pic>
      <p:pic>
        <p:nvPicPr>
          <p:cNvPr id="3076" name="Picture 4" descr="C:\Documents and Settings\esn\Рабочий стол\на сообщество апрель2016\олимпиада 009.jpg"/>
          <p:cNvPicPr>
            <a:picLocks noChangeAspect="1" noChangeArrowheads="1"/>
          </p:cNvPicPr>
          <p:nvPr/>
        </p:nvPicPr>
        <p:blipFill>
          <a:blip r:embed="rId3" cstate="print"/>
          <a:srcRect l="38296" t="29294" r="23408" b="23046"/>
          <a:stretch>
            <a:fillRect/>
          </a:stretch>
        </p:blipFill>
        <p:spPr bwMode="auto">
          <a:xfrm>
            <a:off x="6705600" y="133350"/>
            <a:ext cx="2286000" cy="2133600"/>
          </a:xfrm>
          <a:prstGeom prst="rect">
            <a:avLst/>
          </a:prstGeom>
          <a:noFill/>
        </p:spPr>
      </p:pic>
      <p:pic>
        <p:nvPicPr>
          <p:cNvPr id="3077" name="Picture 5" descr="C:\Documents and Settings\esn\Рабочий стол\на сообщество апрель2016\олимпиада 008.jpg"/>
          <p:cNvPicPr>
            <a:picLocks noChangeAspect="1" noChangeArrowheads="1"/>
          </p:cNvPicPr>
          <p:nvPr/>
        </p:nvPicPr>
        <p:blipFill>
          <a:blip r:embed="rId4" cstate="print"/>
          <a:srcRect t="13438" r="9299"/>
          <a:stretch>
            <a:fillRect/>
          </a:stretch>
        </p:blipFill>
        <p:spPr bwMode="auto">
          <a:xfrm>
            <a:off x="4640117" y="2331932"/>
            <a:ext cx="3741883" cy="267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33350"/>
            <a:ext cx="2819400" cy="44612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Практический тур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выполнение практического задания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«Пошив пижамных брюк по готовому крою».</a:t>
            </a:r>
          </a:p>
          <a:p>
            <a:endParaRPr lang="ru-RU" dirty="0"/>
          </a:p>
        </p:txBody>
      </p:sp>
      <p:pic>
        <p:nvPicPr>
          <p:cNvPr id="2049" name="Picture 1" descr="C:\Documents and Settings\esn\Рабочий стол\на сообщество апрель2016\олимпиада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9549"/>
            <a:ext cx="3653528" cy="2511433"/>
          </a:xfrm>
          <a:prstGeom prst="rect">
            <a:avLst/>
          </a:prstGeom>
          <a:noFill/>
        </p:spPr>
      </p:pic>
      <p:pic>
        <p:nvPicPr>
          <p:cNvPr id="2050" name="Picture 2" descr="C:\Documents and Settings\esn\Рабочий стол\на сообщество апрель2016\олимпиада 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038350"/>
            <a:ext cx="3805928" cy="2854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9550"/>
            <a:ext cx="8229600" cy="4385073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итогам проверки олимпиадных заданий победители определялись по наивысшему количеству набранных баллов. 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3000" y="819147"/>
          <a:ext cx="6324597" cy="4068044"/>
        </p:xfrm>
        <a:graphic>
          <a:graphicData uri="http://schemas.openxmlformats.org/drawingml/2006/table">
            <a:tbl>
              <a:tblPr/>
              <a:tblGrid>
                <a:gridCol w="533400"/>
                <a:gridCol w="1371600"/>
                <a:gridCol w="967422"/>
                <a:gridCol w="831301"/>
                <a:gridCol w="709721"/>
                <a:gridCol w="897182"/>
                <a:gridCol w="530044"/>
                <a:gridCol w="483927"/>
              </a:tblGrid>
              <a:tr h="19266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пп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 участника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баллов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Практическая работа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баллов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Компьютерное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тестирование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Письменное задание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Устный ответ ТБ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Козлова Кристина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Царькова Виктория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Шурундин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Павел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Никитина Николета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Менстерова Мария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Воробьева Виктория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Раева Марина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Шилова Кристина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Слепова Карина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Буторина Евгения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Сенаторова Александра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Никифорова Виктория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6096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Победители областной олимпиады по швейному делу среди обучающихся специальных (коррекционных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школ-интернатов 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09600" y="742950"/>
          <a:ext cx="8000999" cy="4099559"/>
        </p:xfrm>
        <a:graphic>
          <a:graphicData uri="http://schemas.openxmlformats.org/drawingml/2006/table">
            <a:tbl>
              <a:tblPr/>
              <a:tblGrid>
                <a:gridCol w="304800"/>
                <a:gridCol w="2105140"/>
                <a:gridCol w="1223848"/>
                <a:gridCol w="1051646"/>
                <a:gridCol w="897840"/>
                <a:gridCol w="1134990"/>
                <a:gridCol w="670538"/>
                <a:gridCol w="612197"/>
              </a:tblGrid>
              <a:tr h="25180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пп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 участника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баллов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Практическая работа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баллов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Компьютерное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тестирование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Письменное задание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Устный ответ ТБ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0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Никитина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Николета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ГКОУ ВО «Специальная (коррекционная) общеобразовательная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щкола-интернат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 Кольчугино»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2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Козлова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Кристина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ГКОУ ВО «Специальная (коррекционная) общеобразовательная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щкола-интернат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 Ковров»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Сенаторова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Александра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ГКОУ ВО «Специальная (коррекционная) общеобразовательная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щкола-интернат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№2 г. Владимир»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Никифорова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Виктория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ГКОУ ВО «Специальная (коррекционная) общеобразовательная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щкола-интернат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 Ковров»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446</Words>
  <PresentationFormat>Экран (16:9)</PresentationFormat>
  <Paragraphs>156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Областная олимпиада по швейному делу среди учащихся специальных (коррекционных) школ-интернатов»     </vt:lpstr>
      <vt:lpstr>Слайд 2</vt:lpstr>
      <vt:lpstr>Для гостей олимпиады была организована экскурсия по образовательному учреждению.</vt:lpstr>
      <vt:lpstr>Областная олимпиада по швейному делу проводилась в два тура: теоретический и практический.   Теоретический тур включал в себя тестирование с использованием интерактивной  системы голосования (Votum), выполнение письменного задания, проверку правил  техники безопасности. </vt:lpstr>
      <vt:lpstr>Слайд 5</vt:lpstr>
      <vt:lpstr>Слайд 6</vt:lpstr>
      <vt:lpstr>Победители областной олимпиады по швейному делу среди обучающихся специальных (коррекционных)  школ-интернатов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марта  2014 года завершились курсы гр. 85-86 повышения квалификации руководителей  учреждений НПО и СПО по программе  «Управление процессами введения и реализации ФГОС нового поколения в учреждении профессионального образования»     </dc:title>
  <cp:lastModifiedBy>oae</cp:lastModifiedBy>
  <cp:revision>38</cp:revision>
  <dcterms:modified xsi:type="dcterms:W3CDTF">2016-03-21T10:04:17Z</dcterms:modified>
</cp:coreProperties>
</file>