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301" r:id="rId4"/>
    <p:sldId id="311" r:id="rId5"/>
    <p:sldId id="259" r:id="rId6"/>
    <p:sldId id="299" r:id="rId7"/>
    <p:sldId id="300" r:id="rId8"/>
    <p:sldId id="277" r:id="rId9"/>
    <p:sldId id="297" r:id="rId10"/>
    <p:sldId id="278" r:id="rId11"/>
    <p:sldId id="281" r:id="rId12"/>
    <p:sldId id="292" r:id="rId13"/>
    <p:sldId id="315" r:id="rId14"/>
    <p:sldId id="273" r:id="rId15"/>
    <p:sldId id="276" r:id="rId16"/>
    <p:sldId id="274" r:id="rId17"/>
    <p:sldId id="275" r:id="rId18"/>
    <p:sldId id="269" r:id="rId19"/>
    <p:sldId id="271" r:id="rId20"/>
    <p:sldId id="279" r:id="rId21"/>
    <p:sldId id="280" r:id="rId22"/>
    <p:sldId id="291" r:id="rId23"/>
    <p:sldId id="295" r:id="rId24"/>
    <p:sldId id="283" r:id="rId25"/>
    <p:sldId id="312" r:id="rId26"/>
    <p:sldId id="284" r:id="rId27"/>
    <p:sldId id="304" r:id="rId28"/>
    <p:sldId id="285" r:id="rId29"/>
    <p:sldId id="303" r:id="rId30"/>
    <p:sldId id="305" r:id="rId31"/>
    <p:sldId id="289" r:id="rId32"/>
    <p:sldId id="306" r:id="rId33"/>
    <p:sldId id="262" r:id="rId34"/>
    <p:sldId id="263" r:id="rId35"/>
    <p:sldId id="313" r:id="rId36"/>
    <p:sldId id="307" r:id="rId37"/>
    <p:sldId id="265" r:id="rId38"/>
    <p:sldId id="293" r:id="rId39"/>
    <p:sldId id="309" r:id="rId40"/>
    <p:sldId id="308" r:id="rId41"/>
    <p:sldId id="310" r:id="rId42"/>
    <p:sldId id="314" r:id="rId43"/>
    <p:sldId id="287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800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DE0D-B591-4824-AC10-A564B9B45164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0334D3-1B7A-4015-928E-91B2522904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DE0D-B591-4824-AC10-A564B9B45164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34D3-1B7A-4015-928E-91B2522904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DE0D-B591-4824-AC10-A564B9B45164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34D3-1B7A-4015-928E-91B2522904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DE0D-B591-4824-AC10-A564B9B45164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34D3-1B7A-4015-928E-91B2522904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DE0D-B591-4824-AC10-A564B9B45164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34D3-1B7A-4015-928E-91B2522904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DE0D-B591-4824-AC10-A564B9B45164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34D3-1B7A-4015-928E-91B2522904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DE0D-B591-4824-AC10-A564B9B45164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34D3-1B7A-4015-928E-91B2522904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DE0D-B591-4824-AC10-A564B9B45164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34D3-1B7A-4015-928E-91B2522904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DE0D-B591-4824-AC10-A564B9B45164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34D3-1B7A-4015-928E-91B2522904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DE0D-B591-4824-AC10-A564B9B45164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34D3-1B7A-4015-928E-91B2522904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DE0D-B591-4824-AC10-A564B9B45164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334D3-1B7A-4015-928E-91B2522904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020DE0D-B591-4824-AC10-A564B9B45164}" type="datetimeFigureOut">
              <a:rPr lang="ru-RU" smtClean="0"/>
              <a:pPr/>
              <a:t>19.09.2016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00334D3-1B7A-4015-928E-91B2522904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ro_v3-640x90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2619"/>
            <a:ext cx="5616624" cy="6696744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0278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ЭКСКУРСИЯ 18.12.15\IMG_2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ЭКСКУРСИЯ 18.12.15\IMG_2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iv\Desktop\Алешина И.В\ФОТО\18.12.15. ЭКСКУРСИЯ\IMG_26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76672"/>
            <a:ext cx="812800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442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leiv\Desktop\Алешина И.В\ФОТО\17 июня 2016 ЭКС дет дома\17 июня. Выпускной домов-интернатов Владимирской обл\IMG_4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316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ЭКСКУРСИЯ 18.12.15\IMG_25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ЭКСКУРСИЯ 18.12.15\IMG_2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ЭКСКУРСИЯ 18.12.15\IMG_25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ЭКСКУРСИЯ 18.12.15\IMG_25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ЭКСКУРСИЯ 18.12.15\IMG_25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ЭКСКУРСИЯ 18.12.15\IMG_2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иш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1440160" cy="138031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1979712" y="476672"/>
            <a:ext cx="6408712" cy="1008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29783" dir="3885598" algn="ctr" rotWithShape="0">
                    <a:srgbClr val="FFFFFF">
                      <a:gamma/>
                      <a:shade val="60000"/>
                      <a:invGamma/>
                      <a:alpha val="74998"/>
                    </a:srgbClr>
                  </a:outerShdw>
                </a:effectLst>
                <a:latin typeface="Arial Black"/>
              </a:rPr>
              <a:t>"Классический Владимир"</a:t>
            </a:r>
            <a:endParaRPr lang="ru-RU" sz="3600" b="1" kern="10" spc="0" dirty="0">
              <a:ln w="12700">
                <a:solidFill>
                  <a:srgbClr val="FFFFFF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29783" dir="3885598" algn="ctr" rotWithShape="0">
                  <a:srgbClr val="FFFFFF">
                    <a:gamma/>
                    <a:shade val="60000"/>
                    <a:invGamma/>
                    <a:alpha val="74998"/>
                  </a:srgbClr>
                </a:outerShdw>
              </a:effectLst>
              <a:latin typeface="Arial Black"/>
            </a:endParaRPr>
          </a:p>
        </p:txBody>
      </p:sp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2699792" y="1556792"/>
            <a:ext cx="4824536" cy="7200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1000" b="1" kern="10" spc="0" dirty="0" smtClean="0">
                <a:ln w="889">
                  <a:solidFill>
                    <a:srgbClr val="548DD4">
                      <a:alpha val="60001"/>
                    </a:srgbClr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2700" dir="5400000" algn="ctr" rotWithShape="0">
                    <a:srgbClr val="548DD4">
                      <a:alpha val="80000"/>
                    </a:srgbClr>
                  </a:outerShdw>
                </a:effectLst>
                <a:latin typeface="Arial Black"/>
              </a:rPr>
              <a:t>ИНТЕРАКТИВНАЯ ОБРАЗОВАТЕЛЬНАЯ </a:t>
            </a:r>
          </a:p>
          <a:p>
            <a:pPr algn="ctr" rtl="0"/>
            <a:r>
              <a:rPr lang="ru-RU" sz="1000" b="1" kern="10" spc="0" dirty="0" smtClean="0">
                <a:ln w="889">
                  <a:solidFill>
                    <a:srgbClr val="548DD4">
                      <a:alpha val="60001"/>
                    </a:srgbClr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12700" dir="5400000" algn="ctr" rotWithShape="0">
                    <a:srgbClr val="548DD4">
                      <a:alpha val="80000"/>
                    </a:srgbClr>
                  </a:outerShdw>
                </a:effectLst>
                <a:latin typeface="Arial Black"/>
              </a:rPr>
              <a:t>ИГРА-ЭКСКУРСИЯ ДЛЯ ДЕТЕЙ</a:t>
            </a:r>
            <a:endParaRPr lang="ru-RU" sz="1000" b="1" kern="10" spc="0" dirty="0">
              <a:ln w="889">
                <a:solidFill>
                  <a:srgbClr val="548DD4">
                    <a:alpha val="60001"/>
                  </a:srgbClr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12700" dir="5400000" algn="ctr" rotWithShape="0">
                  <a:srgbClr val="548DD4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29" name="Picture 5" descr="640"/>
          <p:cNvPicPr>
            <a:picLocks noChangeAspect="1" noChangeArrowheads="1"/>
          </p:cNvPicPr>
          <p:nvPr/>
        </p:nvPicPr>
        <p:blipFill>
          <a:blip r:embed="rId3" cstate="print"/>
          <a:srcRect l="12263" t="8180" b="3598"/>
          <a:stretch>
            <a:fillRect/>
          </a:stretch>
        </p:blipFill>
        <p:spPr bwMode="auto">
          <a:xfrm>
            <a:off x="1043608" y="2492896"/>
            <a:ext cx="7056784" cy="410445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ЭКСКУРСИЯ 18.12.15\IMG_2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ЭКСКУРСИЯ 18.12.15\IMG_26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iv\Desktop\Алешина И.В\ФОТО\18.12.15. ЭКСКУРСИЯ\IMG_26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501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iv\Desktop\Алешина И.В\ФОТО\март 24-28. экскурсии\фото экск март 2016 - атомн энергия\azpnLl83nW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604448" cy="602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439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F:\ЭКСКУРСИЯ 18.12.15\IMG_2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leiv\Desktop\Алешина И.В\ФОТО\17 июня 2016 ЭКС дет дома\17 июня. Выпускной домов-интернатов Владимирской обл\IMG_41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886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ЭКСКУРСИЯ 18.12.15\IMG_2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leiv\Desktop\Алешина И.В\ФОТО\март 24-28. экскурсии\фото экск март 2016 - атомн энергия\MJ_P41Tcv9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436049" cy="562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792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ЭКСКУРСИЯ 18.12.15\IMG_25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leiv\Desktop\Алешина И.В\ФОТО\март 24-28. экскурсии\IMG_3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249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41317"/>
              </p:ext>
            </p:extLst>
          </p:nvPr>
        </p:nvGraphicFramePr>
        <p:xfrm>
          <a:off x="323528" y="332656"/>
          <a:ext cx="8481191" cy="6048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Документ" r:id="rId3" imgW="10185704" imgH="6917880" progId="Word.Document.12">
                  <p:embed/>
                </p:oleObj>
              </mc:Choice>
              <mc:Fallback>
                <p:oleObj name="Документ" r:id="rId3" imgW="10185704" imgH="691788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332656"/>
                        <a:ext cx="8481191" cy="60486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1812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leiv\Desktop\Алешина И.В\ФОТО\март 24-28. экскурсии\IMG_34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970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ЭКСКУРСИЯ 18.12.15\IMG_26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leiv\Desktop\Алешина И.В\ФОТО\март 24-28. экскурсии\IMG_34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616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ЭКСКУРСИЯ 18.12.15\IMG_2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ЭКСКУРСИЯ 18.12.15\IMG_2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leiv\Desktop\Алешина И.В\ФОТО\17 июня 2016 ЭКС дет дома\17 июня. Выпускной домов-интернатов Владимирской обл\IMG_4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65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leiv\Desktop\Алешина И.В\ФОТО\март 24-28. экскурсии\IMG_36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1536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Ирина\Desktop\ЭКСКУРСИЯ 18.12.15\тарелищ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776864" cy="61190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iv\Desktop\Алешина И.В\ФОТО\18.12.15. ЭКСКУРСИЯ\IMG_26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7"/>
            <a:ext cx="784887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9266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leiv\Desktop\Алешина И.В\ФОТО\март 24-28. экскурсии\IMG_37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628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15614" cy="582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3480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leiv\Desktop\Алешина И.В\ФОТО\март 24-28. экскурсии\IMG_37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309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leiv\Desktop\Алешина И.В\ФОТО\март 24-28. экскурсии\IMG_3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9708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leiv\Desktop\Алешина И.В\ФОТО\17 июня 2016 ЭКС дет дома\17 июня. Выпускной домов-интернатов Владимирской обл\IMG_42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4536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68015"/>
            <a:ext cx="90948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 ЗА  ВНИМАНИЕ!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6107" y="1700808"/>
            <a:ext cx="1102677" cy="113804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49121" y="3091947"/>
            <a:ext cx="8532440" cy="1705205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  <a:effectLst/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Государственное автономное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образовательное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учреждение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дополнительного профессионального образования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Владимирской области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«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Владимирский институт развития образования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имени Л.И. Новиковой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»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87" y="4797152"/>
            <a:ext cx="468052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ЭКСКУРСИЯ 18.12.15\IMG_2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eiv\Desktop\Алешина И.В\ФОТО\март 24-28. экскурсии\IMG_35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521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eiv\Desktop\Алешина И.В\ИГРА КЛАССИЧ ВЛД\инфо и фото обр.туризм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0034"/>
            <a:ext cx="8064896" cy="58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269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ЭКСКУРСИЯ 18.12.15\IMG_25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iv\Desktop\Алешина И.В\ИГРА КЛАССИЧ ВЛД\инфо и фото обр.туризм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0607"/>
            <a:ext cx="7848872" cy="588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0055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227</TotalTime>
  <Words>32</Words>
  <Application>Microsoft Office PowerPoint</Application>
  <PresentationFormat>Экран (4:3)</PresentationFormat>
  <Paragraphs>9</Paragraphs>
  <Slides>43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5" baseType="lpstr">
      <vt:lpstr>Исполнительная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Алешина Ирина Владимировна</dc:creator>
  <cp:lastModifiedBy>Алешина Ирина Владимировна</cp:lastModifiedBy>
  <cp:revision>27</cp:revision>
  <dcterms:created xsi:type="dcterms:W3CDTF">2015-08-25T12:56:36Z</dcterms:created>
  <dcterms:modified xsi:type="dcterms:W3CDTF">2016-09-19T09:09:12Z</dcterms:modified>
</cp:coreProperties>
</file>